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8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  <p:sldMasterId id="2147484384" r:id="rId3"/>
  </p:sldMasterIdLst>
  <p:notesMasterIdLst>
    <p:notesMasterId r:id="rId25"/>
  </p:notesMasterIdLst>
  <p:handoutMasterIdLst>
    <p:handoutMasterId r:id="rId26"/>
  </p:handoutMasterIdLst>
  <p:sldIdLst>
    <p:sldId id="278" r:id="rId4"/>
    <p:sldId id="279" r:id="rId5"/>
    <p:sldId id="285" r:id="rId6"/>
    <p:sldId id="1491" r:id="rId7"/>
    <p:sldId id="340" r:id="rId8"/>
    <p:sldId id="341" r:id="rId9"/>
    <p:sldId id="342" r:id="rId10"/>
    <p:sldId id="343" r:id="rId11"/>
    <p:sldId id="345" r:id="rId12"/>
    <p:sldId id="346" r:id="rId13"/>
    <p:sldId id="347" r:id="rId14"/>
    <p:sldId id="348" r:id="rId15"/>
    <p:sldId id="1492" r:id="rId16"/>
    <p:sldId id="349" r:id="rId17"/>
    <p:sldId id="1493" r:id="rId18"/>
    <p:sldId id="352" r:id="rId19"/>
    <p:sldId id="1489" r:id="rId20"/>
    <p:sldId id="344" r:id="rId21"/>
    <p:sldId id="353" r:id="rId22"/>
    <p:sldId id="354" r:id="rId23"/>
    <p:sldId id="284" r:id="rId24"/>
  </p:sldIdLst>
  <p:sldSz cx="12436475" cy="6994525"/>
  <p:notesSz cx="6858000" cy="9144000"/>
  <p:custDataLst>
    <p:tags r:id="rId27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FA359-1192-4742-9EFD-2341FA4B4BB4}" v="22" dt="2024-02-18T10:03:05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108" d="100"/>
          <a:sy n="108" d="100"/>
        </p:scale>
        <p:origin x="114" y="52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2/18/2024 9:31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2/18/2024 9:30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593B77-658D-4400-84FE-7FB70EEF23C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6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593B77-658D-4400-84FE-7FB70EEF23C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28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3C512-1C43-626C-4C9D-2DE72B45B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57BEE-3E76-5BF3-5F56-0EC03D6F6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51566-CAC5-8E52-FDE3-7AE998D24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1677C-35C6-30F7-C3EB-EFDFCDC6B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593B77-658D-4400-84FE-7FB70EEF23C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5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175272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175272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175272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5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7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,2022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172066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</a:t>
            </a:r>
            <a:r>
              <a:rPr lang="en-GB" sz="1600" b="1" i="0" dirty="0" err="1">
                <a:solidFill>
                  <a:srgbClr val="39364F"/>
                </a:solidFill>
                <a:effectLst/>
                <a:latin typeface="Neue Plak"/>
              </a:rPr>
              <a:t>Lüdinghausen</a:t>
            </a:r>
            <a:r>
              <a:rPr lang="en-GB" sz="1600" b="1" i="0" dirty="0">
                <a:solidFill>
                  <a:srgbClr val="39364F"/>
                </a:solidFill>
                <a:effectLst/>
                <a:latin typeface="Neue Plak"/>
              </a:rPr>
              <a:t> </a:t>
            </a:r>
            <a:endParaRPr lang="es-ES" sz="1600" dirty="0">
              <a:solidFill>
                <a:srgbClr val="0013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F93-B964-4C86-B2D0-AEC7BFD2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4513-723F-4921-9811-743F0F7F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AD0D-3E9F-4802-B8CA-89A2237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6F66-C32B-4F1F-B5B8-63520999AC84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F008-C1B3-4371-92B2-D2F875EE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7091" y="6482889"/>
            <a:ext cx="10684377" cy="372394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BC3C-67DA-4CE7-9179-05847EBC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6035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1808829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 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341" y="1548122"/>
            <a:ext cx="9327356" cy="2853766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8341" y="4663016"/>
            <a:ext cx="9327356" cy="1557448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tx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2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20"/>
          </a:p>
        </p:txBody>
      </p:sp>
    </p:spTree>
    <p:extLst>
      <p:ext uri="{BB962C8B-B14F-4D97-AF65-F5344CB8AC3E}">
        <p14:creationId xmlns:p14="http://schemas.microsoft.com/office/powerpoint/2010/main" val="24796575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723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41" y="1548122"/>
            <a:ext cx="9327356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341" y="4663017"/>
            <a:ext cx="9327356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79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341" y="3040287"/>
            <a:ext cx="4421167" cy="3180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3858" y="3040287"/>
            <a:ext cx="4421167" cy="3180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681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342" y="3002983"/>
            <a:ext cx="4421167" cy="61809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8341" y="3717550"/>
            <a:ext cx="4421167" cy="2498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3858" y="3002983"/>
            <a:ext cx="4421167" cy="61809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3858" y="3717550"/>
            <a:ext cx="4421167" cy="2498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72841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883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991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41" y="1548121"/>
            <a:ext cx="3208611" cy="18279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7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849" y="1548121"/>
            <a:ext cx="5437849" cy="467234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8341" y="3553218"/>
            <a:ext cx="3208611" cy="2667246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41" y="1548121"/>
            <a:ext cx="3208611" cy="18279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7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56504" y="779242"/>
            <a:ext cx="6212019" cy="5437077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8341" y="3553218"/>
            <a:ext cx="3208611" cy="2667246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205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1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9764" y="1548121"/>
            <a:ext cx="2265261" cy="4637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48342" y="1548121"/>
            <a:ext cx="6694146" cy="46373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3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  <p:sldLayoutId id="2147484383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41" y="1548121"/>
            <a:ext cx="9327356" cy="1370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341" y="3030961"/>
            <a:ext cx="9327356" cy="3189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82244" y="6528224"/>
            <a:ext cx="1902781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70" y="6528224"/>
            <a:ext cx="622134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/>
                </a:solidFill>
              </a:defRPr>
            </a:lvl1pPr>
          </a:lstStyle>
          <a:p>
            <a:endParaRPr lang="en-US" sz="102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8208" y="6528224"/>
            <a:ext cx="54098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2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436475" cy="6227069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09627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5" r:id="rId1"/>
    <p:sldLayoutId id="2147484386" r:id="rId2"/>
    <p:sldLayoutId id="2147484387" r:id="rId3"/>
    <p:sldLayoutId id="2147484388" r:id="rId4"/>
    <p:sldLayoutId id="2147484389" r:id="rId5"/>
    <p:sldLayoutId id="2147484390" r:id="rId6"/>
    <p:sldLayoutId id="2147484391" r:id="rId7"/>
    <p:sldLayoutId id="2147484392" r:id="rId8"/>
    <p:sldLayoutId id="2147484393" r:id="rId9"/>
    <p:sldLayoutId id="2147484394" r:id="rId10"/>
    <p:sldLayoutId id="2147484395" r:id="rId11"/>
  </p:sldLayoutIdLst>
  <p:txStyles>
    <p:titleStyle>
      <a:lvl1pPr algn="l" defTabSz="932597" rtl="0" eaLnBrk="1" latinLnBrk="0" hangingPunct="1">
        <a:lnSpc>
          <a:spcPct val="95000"/>
        </a:lnSpc>
        <a:spcBef>
          <a:spcPct val="0"/>
        </a:spcBef>
        <a:buNone/>
        <a:defRPr sz="4284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039" indent="-373039" algn="l" defTabSz="932597" rtl="0" eaLnBrk="1" latinLnBrk="0" hangingPunct="1">
        <a:lnSpc>
          <a:spcPct val="105000"/>
        </a:lnSpc>
        <a:spcBef>
          <a:spcPts val="918"/>
        </a:spcBef>
        <a:buClr>
          <a:schemeClr val="accent5"/>
        </a:buClr>
        <a:buFont typeface="Avenir Next LT Pro" panose="020B0504020202020204" pitchFamily="34" charset="0"/>
        <a:buChar char="+"/>
        <a:defRPr sz="2652" kern="1200">
          <a:solidFill>
            <a:schemeClr val="tx1"/>
          </a:solidFill>
          <a:latin typeface="+mn-lt"/>
          <a:ea typeface="+mn-ea"/>
          <a:cs typeface="+mn-cs"/>
        </a:defRPr>
      </a:lvl1pPr>
      <a:lvl2pPr marL="373039" indent="0" algn="l" defTabSz="932597" rtl="0" eaLnBrk="1" latinLnBrk="0" hangingPunct="1">
        <a:lnSpc>
          <a:spcPct val="105000"/>
        </a:lnSpc>
        <a:spcBef>
          <a:spcPts val="918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52818" indent="-279779" algn="l" defTabSz="932597" rtl="0" eaLnBrk="1" latinLnBrk="0" hangingPunct="1">
        <a:lnSpc>
          <a:spcPct val="105000"/>
        </a:lnSpc>
        <a:spcBef>
          <a:spcPts val="612"/>
        </a:spcBef>
        <a:buClr>
          <a:schemeClr val="accent5"/>
        </a:buClr>
        <a:buFont typeface="Avenir Next LT Pro" panose="020B0504020202020204" pitchFamily="34" charset="0"/>
        <a:buChar char="+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652818" indent="0" algn="l" defTabSz="932597" rtl="0" eaLnBrk="1" latinLnBrk="0" hangingPunct="1">
        <a:lnSpc>
          <a:spcPct val="105000"/>
        </a:lnSpc>
        <a:spcBef>
          <a:spcPts val="612"/>
        </a:spcBef>
        <a:buFontTx/>
        <a:buNone/>
        <a:defRPr sz="1836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04619" indent="-279779" algn="l" defTabSz="932597" rtl="0" eaLnBrk="1" latinLnBrk="0" hangingPunct="1">
        <a:lnSpc>
          <a:spcPct val="105000"/>
        </a:lnSpc>
        <a:spcBef>
          <a:spcPts val="612"/>
        </a:spcBef>
        <a:buClr>
          <a:schemeClr val="accent5"/>
        </a:buClr>
        <a:buFont typeface="Avenir Next LT Pro" panose="020B0504020202020204" pitchFamily="34" charset="0"/>
        <a:buChar char="+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bicep/install" TargetMode="External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svg"/><Relationship Id="rId21" Type="http://schemas.openxmlformats.org/officeDocument/2006/relationships/image" Target="../media/image36.svg"/><Relationship Id="rId42" Type="http://schemas.openxmlformats.org/officeDocument/2006/relationships/image" Target="../media/image57.png"/><Relationship Id="rId63" Type="http://schemas.openxmlformats.org/officeDocument/2006/relationships/image" Target="../media/image78.svg"/><Relationship Id="rId84" Type="http://schemas.openxmlformats.org/officeDocument/2006/relationships/image" Target="../media/image99.png"/><Relationship Id="rId138" Type="http://schemas.openxmlformats.org/officeDocument/2006/relationships/image" Target="../media/image153.svg"/><Relationship Id="rId107" Type="http://schemas.openxmlformats.org/officeDocument/2006/relationships/image" Target="../media/image122.svg"/><Relationship Id="rId11" Type="http://schemas.openxmlformats.org/officeDocument/2006/relationships/image" Target="../media/image26.svg"/><Relationship Id="rId32" Type="http://schemas.openxmlformats.org/officeDocument/2006/relationships/image" Target="../media/image47.png"/><Relationship Id="rId53" Type="http://schemas.openxmlformats.org/officeDocument/2006/relationships/image" Target="../media/image68.svg"/><Relationship Id="rId74" Type="http://schemas.openxmlformats.org/officeDocument/2006/relationships/image" Target="../media/image89.png"/><Relationship Id="rId128" Type="http://schemas.openxmlformats.org/officeDocument/2006/relationships/image" Target="../media/image143.png"/><Relationship Id="rId149" Type="http://schemas.openxmlformats.org/officeDocument/2006/relationships/image" Target="../media/image164.png"/><Relationship Id="rId5" Type="http://schemas.openxmlformats.org/officeDocument/2006/relationships/image" Target="../media/image20.svg"/><Relationship Id="rId95" Type="http://schemas.openxmlformats.org/officeDocument/2006/relationships/image" Target="../media/image110.sv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43" Type="http://schemas.openxmlformats.org/officeDocument/2006/relationships/image" Target="../media/image58.svg"/><Relationship Id="rId48" Type="http://schemas.openxmlformats.org/officeDocument/2006/relationships/image" Target="../media/image63.png"/><Relationship Id="rId64" Type="http://schemas.openxmlformats.org/officeDocument/2006/relationships/image" Target="../media/image79.png"/><Relationship Id="rId69" Type="http://schemas.openxmlformats.org/officeDocument/2006/relationships/image" Target="../media/image84.svg"/><Relationship Id="rId113" Type="http://schemas.openxmlformats.org/officeDocument/2006/relationships/image" Target="../media/image128.svg"/><Relationship Id="rId118" Type="http://schemas.openxmlformats.org/officeDocument/2006/relationships/image" Target="../media/image133.png"/><Relationship Id="rId134" Type="http://schemas.openxmlformats.org/officeDocument/2006/relationships/image" Target="../media/image149.png"/><Relationship Id="rId139" Type="http://schemas.openxmlformats.org/officeDocument/2006/relationships/image" Target="../media/image154.png"/><Relationship Id="rId80" Type="http://schemas.openxmlformats.org/officeDocument/2006/relationships/image" Target="../media/image95.png"/><Relationship Id="rId85" Type="http://schemas.openxmlformats.org/officeDocument/2006/relationships/image" Target="../media/image100.svg"/><Relationship Id="rId150" Type="http://schemas.openxmlformats.org/officeDocument/2006/relationships/image" Target="../media/image165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Relationship Id="rId59" Type="http://schemas.openxmlformats.org/officeDocument/2006/relationships/image" Target="../media/image74.svg"/><Relationship Id="rId103" Type="http://schemas.openxmlformats.org/officeDocument/2006/relationships/image" Target="../media/image118.svg"/><Relationship Id="rId108" Type="http://schemas.openxmlformats.org/officeDocument/2006/relationships/image" Target="../media/image123.png"/><Relationship Id="rId124" Type="http://schemas.openxmlformats.org/officeDocument/2006/relationships/image" Target="../media/image139.png"/><Relationship Id="rId129" Type="http://schemas.openxmlformats.org/officeDocument/2006/relationships/image" Target="../media/image144.svg"/><Relationship Id="rId54" Type="http://schemas.openxmlformats.org/officeDocument/2006/relationships/image" Target="../media/image69.png"/><Relationship Id="rId70" Type="http://schemas.openxmlformats.org/officeDocument/2006/relationships/image" Target="../media/image85.png"/><Relationship Id="rId75" Type="http://schemas.openxmlformats.org/officeDocument/2006/relationships/image" Target="../media/image90.svg"/><Relationship Id="rId91" Type="http://schemas.openxmlformats.org/officeDocument/2006/relationships/image" Target="../media/image106.svg"/><Relationship Id="rId96" Type="http://schemas.openxmlformats.org/officeDocument/2006/relationships/image" Target="../media/image111.png"/><Relationship Id="rId140" Type="http://schemas.openxmlformats.org/officeDocument/2006/relationships/image" Target="../media/image155.svg"/><Relationship Id="rId145" Type="http://schemas.openxmlformats.org/officeDocument/2006/relationships/image" Target="../media/image16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1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49" Type="http://schemas.openxmlformats.org/officeDocument/2006/relationships/image" Target="../media/image64.svg"/><Relationship Id="rId114" Type="http://schemas.openxmlformats.org/officeDocument/2006/relationships/image" Target="../media/image129.png"/><Relationship Id="rId119" Type="http://schemas.openxmlformats.org/officeDocument/2006/relationships/image" Target="../media/image134.svg"/><Relationship Id="rId44" Type="http://schemas.openxmlformats.org/officeDocument/2006/relationships/image" Target="../media/image59.png"/><Relationship Id="rId60" Type="http://schemas.openxmlformats.org/officeDocument/2006/relationships/image" Target="../media/image75.png"/><Relationship Id="rId65" Type="http://schemas.openxmlformats.org/officeDocument/2006/relationships/image" Target="../media/image80.svg"/><Relationship Id="rId81" Type="http://schemas.openxmlformats.org/officeDocument/2006/relationships/image" Target="../media/image96.svg"/><Relationship Id="rId86" Type="http://schemas.openxmlformats.org/officeDocument/2006/relationships/image" Target="../media/image101.png"/><Relationship Id="rId130" Type="http://schemas.openxmlformats.org/officeDocument/2006/relationships/image" Target="../media/image145.png"/><Relationship Id="rId135" Type="http://schemas.openxmlformats.org/officeDocument/2006/relationships/image" Target="../media/image150.svg"/><Relationship Id="rId151" Type="http://schemas.openxmlformats.org/officeDocument/2006/relationships/image" Target="../media/image166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9" Type="http://schemas.openxmlformats.org/officeDocument/2006/relationships/image" Target="../media/image54.svg"/><Relationship Id="rId109" Type="http://schemas.openxmlformats.org/officeDocument/2006/relationships/image" Target="../media/image124.sv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svg"/><Relationship Id="rId76" Type="http://schemas.openxmlformats.org/officeDocument/2006/relationships/image" Target="../media/image91.png"/><Relationship Id="rId97" Type="http://schemas.openxmlformats.org/officeDocument/2006/relationships/image" Target="../media/image112.svg"/><Relationship Id="rId104" Type="http://schemas.openxmlformats.org/officeDocument/2006/relationships/image" Target="../media/image119.png"/><Relationship Id="rId120" Type="http://schemas.openxmlformats.org/officeDocument/2006/relationships/image" Target="../media/image135.png"/><Relationship Id="rId125" Type="http://schemas.openxmlformats.org/officeDocument/2006/relationships/image" Target="../media/image140.svg"/><Relationship Id="rId141" Type="http://schemas.openxmlformats.org/officeDocument/2006/relationships/image" Target="../media/image156.png"/><Relationship Id="rId146" Type="http://schemas.openxmlformats.org/officeDocument/2006/relationships/image" Target="../media/image161.svg"/><Relationship Id="rId7" Type="http://schemas.openxmlformats.org/officeDocument/2006/relationships/image" Target="../media/image22.svg"/><Relationship Id="rId71" Type="http://schemas.openxmlformats.org/officeDocument/2006/relationships/image" Target="../media/image86.sv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svg"/><Relationship Id="rId24" Type="http://schemas.openxmlformats.org/officeDocument/2006/relationships/image" Target="../media/image39.png"/><Relationship Id="rId40" Type="http://schemas.openxmlformats.org/officeDocument/2006/relationships/image" Target="../media/image55.png"/><Relationship Id="rId45" Type="http://schemas.openxmlformats.org/officeDocument/2006/relationships/image" Target="../media/image60.svg"/><Relationship Id="rId66" Type="http://schemas.openxmlformats.org/officeDocument/2006/relationships/image" Target="../media/image81.png"/><Relationship Id="rId87" Type="http://schemas.openxmlformats.org/officeDocument/2006/relationships/image" Target="../media/image102.svg"/><Relationship Id="rId110" Type="http://schemas.openxmlformats.org/officeDocument/2006/relationships/image" Target="../media/image125.png"/><Relationship Id="rId115" Type="http://schemas.openxmlformats.org/officeDocument/2006/relationships/image" Target="../media/image130.svg"/><Relationship Id="rId131" Type="http://schemas.openxmlformats.org/officeDocument/2006/relationships/image" Target="../media/image146.svg"/><Relationship Id="rId136" Type="http://schemas.openxmlformats.org/officeDocument/2006/relationships/image" Target="../media/image151.svg"/><Relationship Id="rId61" Type="http://schemas.openxmlformats.org/officeDocument/2006/relationships/image" Target="../media/image76.svg"/><Relationship Id="rId82" Type="http://schemas.openxmlformats.org/officeDocument/2006/relationships/image" Target="../media/image97.png"/><Relationship Id="rId152" Type="http://schemas.openxmlformats.org/officeDocument/2006/relationships/image" Target="../media/image167.svg"/><Relationship Id="rId19" Type="http://schemas.openxmlformats.org/officeDocument/2006/relationships/image" Target="../media/image34.svg"/><Relationship Id="rId14" Type="http://schemas.openxmlformats.org/officeDocument/2006/relationships/image" Target="../media/image29.pn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56" Type="http://schemas.openxmlformats.org/officeDocument/2006/relationships/image" Target="../media/image71.png"/><Relationship Id="rId77" Type="http://schemas.openxmlformats.org/officeDocument/2006/relationships/image" Target="../media/image92.svg"/><Relationship Id="rId100" Type="http://schemas.openxmlformats.org/officeDocument/2006/relationships/image" Target="../media/image115.png"/><Relationship Id="rId105" Type="http://schemas.openxmlformats.org/officeDocument/2006/relationships/image" Target="../media/image120.svg"/><Relationship Id="rId126" Type="http://schemas.openxmlformats.org/officeDocument/2006/relationships/image" Target="../media/image141.png"/><Relationship Id="rId147" Type="http://schemas.openxmlformats.org/officeDocument/2006/relationships/image" Target="../media/image162.png"/><Relationship Id="rId8" Type="http://schemas.openxmlformats.org/officeDocument/2006/relationships/image" Target="../media/image23.png"/><Relationship Id="rId51" Type="http://schemas.openxmlformats.org/officeDocument/2006/relationships/image" Target="../media/image66.svg"/><Relationship Id="rId72" Type="http://schemas.openxmlformats.org/officeDocument/2006/relationships/image" Target="../media/image87.png"/><Relationship Id="rId93" Type="http://schemas.openxmlformats.org/officeDocument/2006/relationships/image" Target="../media/image108.svg"/><Relationship Id="rId98" Type="http://schemas.openxmlformats.org/officeDocument/2006/relationships/image" Target="../media/image113.png"/><Relationship Id="rId121" Type="http://schemas.openxmlformats.org/officeDocument/2006/relationships/image" Target="../media/image136.svg"/><Relationship Id="rId142" Type="http://schemas.openxmlformats.org/officeDocument/2006/relationships/image" Target="../media/image157.svg"/><Relationship Id="rId3" Type="http://schemas.openxmlformats.org/officeDocument/2006/relationships/image" Target="../media/image18.png"/><Relationship Id="rId25" Type="http://schemas.openxmlformats.org/officeDocument/2006/relationships/image" Target="../media/image40.svg"/><Relationship Id="rId46" Type="http://schemas.openxmlformats.org/officeDocument/2006/relationships/image" Target="../media/image61.png"/><Relationship Id="rId67" Type="http://schemas.openxmlformats.org/officeDocument/2006/relationships/image" Target="../media/image82.svg"/><Relationship Id="rId116" Type="http://schemas.openxmlformats.org/officeDocument/2006/relationships/image" Target="../media/image131.png"/><Relationship Id="rId137" Type="http://schemas.openxmlformats.org/officeDocument/2006/relationships/image" Target="../media/image152.png"/><Relationship Id="rId20" Type="http://schemas.openxmlformats.org/officeDocument/2006/relationships/image" Target="../media/image35.png"/><Relationship Id="rId41" Type="http://schemas.openxmlformats.org/officeDocument/2006/relationships/image" Target="../media/image56.svg"/><Relationship Id="rId62" Type="http://schemas.openxmlformats.org/officeDocument/2006/relationships/image" Target="../media/image77.png"/><Relationship Id="rId83" Type="http://schemas.openxmlformats.org/officeDocument/2006/relationships/image" Target="../media/image98.svg"/><Relationship Id="rId88" Type="http://schemas.openxmlformats.org/officeDocument/2006/relationships/image" Target="../media/image103.png"/><Relationship Id="rId111" Type="http://schemas.openxmlformats.org/officeDocument/2006/relationships/image" Target="../media/image126.svg"/><Relationship Id="rId132" Type="http://schemas.openxmlformats.org/officeDocument/2006/relationships/image" Target="../media/image147.png"/><Relationship Id="rId153" Type="http://schemas.openxmlformats.org/officeDocument/2006/relationships/image" Target="../media/image168.jpg"/><Relationship Id="rId15" Type="http://schemas.openxmlformats.org/officeDocument/2006/relationships/image" Target="../media/image30.svg"/><Relationship Id="rId36" Type="http://schemas.openxmlformats.org/officeDocument/2006/relationships/image" Target="../media/image51.png"/><Relationship Id="rId57" Type="http://schemas.openxmlformats.org/officeDocument/2006/relationships/image" Target="../media/image72.svg"/><Relationship Id="rId106" Type="http://schemas.openxmlformats.org/officeDocument/2006/relationships/image" Target="../media/image121.png"/><Relationship Id="rId127" Type="http://schemas.openxmlformats.org/officeDocument/2006/relationships/image" Target="../media/image142.svg"/><Relationship Id="rId10" Type="http://schemas.openxmlformats.org/officeDocument/2006/relationships/image" Target="../media/image25.png"/><Relationship Id="rId31" Type="http://schemas.openxmlformats.org/officeDocument/2006/relationships/image" Target="../media/image46.svg"/><Relationship Id="rId52" Type="http://schemas.openxmlformats.org/officeDocument/2006/relationships/image" Target="../media/image67.png"/><Relationship Id="rId73" Type="http://schemas.openxmlformats.org/officeDocument/2006/relationships/image" Target="../media/image88.svg"/><Relationship Id="rId78" Type="http://schemas.openxmlformats.org/officeDocument/2006/relationships/image" Target="../media/image93.png"/><Relationship Id="rId94" Type="http://schemas.openxmlformats.org/officeDocument/2006/relationships/image" Target="../media/image109.png"/><Relationship Id="rId99" Type="http://schemas.openxmlformats.org/officeDocument/2006/relationships/image" Target="../media/image114.svg"/><Relationship Id="rId101" Type="http://schemas.openxmlformats.org/officeDocument/2006/relationships/image" Target="../media/image116.svg"/><Relationship Id="rId122" Type="http://schemas.openxmlformats.org/officeDocument/2006/relationships/image" Target="../media/image137.png"/><Relationship Id="rId143" Type="http://schemas.openxmlformats.org/officeDocument/2006/relationships/image" Target="../media/image158.png"/><Relationship Id="rId148" Type="http://schemas.openxmlformats.org/officeDocument/2006/relationships/image" Target="../media/image163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26" Type="http://schemas.openxmlformats.org/officeDocument/2006/relationships/image" Target="../media/image41.png"/><Relationship Id="rId47" Type="http://schemas.openxmlformats.org/officeDocument/2006/relationships/image" Target="../media/image62.svg"/><Relationship Id="rId68" Type="http://schemas.openxmlformats.org/officeDocument/2006/relationships/image" Target="../media/image83.png"/><Relationship Id="rId89" Type="http://schemas.openxmlformats.org/officeDocument/2006/relationships/image" Target="../media/image104.svg"/><Relationship Id="rId112" Type="http://schemas.openxmlformats.org/officeDocument/2006/relationships/image" Target="../media/image127.png"/><Relationship Id="rId133" Type="http://schemas.openxmlformats.org/officeDocument/2006/relationships/image" Target="../media/image148.svg"/><Relationship Id="rId16" Type="http://schemas.openxmlformats.org/officeDocument/2006/relationships/image" Target="../media/image31.png"/><Relationship Id="rId37" Type="http://schemas.openxmlformats.org/officeDocument/2006/relationships/image" Target="../media/image52.svg"/><Relationship Id="rId58" Type="http://schemas.openxmlformats.org/officeDocument/2006/relationships/image" Target="../media/image73.png"/><Relationship Id="rId79" Type="http://schemas.openxmlformats.org/officeDocument/2006/relationships/image" Target="../media/image94.svg"/><Relationship Id="rId102" Type="http://schemas.openxmlformats.org/officeDocument/2006/relationships/image" Target="../media/image117.png"/><Relationship Id="rId123" Type="http://schemas.openxmlformats.org/officeDocument/2006/relationships/image" Target="../media/image138.svg"/><Relationship Id="rId144" Type="http://schemas.openxmlformats.org/officeDocument/2006/relationships/image" Target="../media/image159.svg"/><Relationship Id="rId90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urranrob?utm_source=unsplash&amp;utm_medium=referral&amp;utm_content=creditCopyText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2.png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vick?utm_source=unsplash&amp;utm_medium=referral&amp;utm_content=creditCopyText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unsplash.com/collections/16762197/data-center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227069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8B6E23-8493-4A0F-9409-1BB1B3567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A13E58-8815-49D6-A4E6-B48C5A2C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700423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167181-512C-48A0-BDD5-1D8EFF396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700" y="1085546"/>
            <a:ext cx="10246341" cy="4823432"/>
          </a:xfrm>
          <a:prstGeom prst="rect">
            <a:avLst/>
          </a:prstGeom>
          <a:solidFill>
            <a:schemeClr val="bg1"/>
          </a:solidFill>
        </p:spPr>
        <p:txBody>
          <a:bodyPr wrap="square" lIns="758952" tIns="0" rIns="0" bIns="0" rtlCol="0" anchor="ctr" anchorCtr="0">
            <a:noAutofit/>
          </a:bodyPr>
          <a:lstStyle/>
          <a:p>
            <a:pPr>
              <a:lnSpc>
                <a:spcPct val="80000"/>
              </a:lnSpc>
            </a:pPr>
            <a:endParaRPr lang="en-US" sz="6600" spc="-5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1FDE44-ED3E-6ACC-0F36-5A65AB53F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341" y="1548122"/>
            <a:ext cx="9327356" cy="2853766"/>
          </a:xfrm>
        </p:spPr>
        <p:txBody>
          <a:bodyPr>
            <a:norm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Graphik Meetup"/>
              </a:rPr>
              <a:t>Deploy </a:t>
            </a:r>
            <a:br>
              <a:rPr lang="en-US" b="1" i="0">
                <a:solidFill>
                  <a:srgbClr val="000000"/>
                </a:solidFill>
                <a:effectLst/>
                <a:latin typeface="Graphik Meetup"/>
              </a:rPr>
            </a:br>
            <a:r>
              <a:rPr lang="en-US" b="1" i="0">
                <a:solidFill>
                  <a:srgbClr val="000000"/>
                </a:solidFill>
                <a:effectLst/>
                <a:latin typeface="Graphik Meetup"/>
              </a:rPr>
              <a:t>Azure Data </a:t>
            </a:r>
            <a:br>
              <a:rPr lang="en-US" b="1" i="0">
                <a:solidFill>
                  <a:srgbClr val="000000"/>
                </a:solidFill>
                <a:effectLst/>
                <a:latin typeface="Graphik Meetup"/>
              </a:rPr>
            </a:br>
            <a:r>
              <a:rPr lang="en-US" b="1" i="0">
                <a:solidFill>
                  <a:srgbClr val="000000"/>
                </a:solidFill>
                <a:effectLst/>
                <a:latin typeface="Graphik Meetup"/>
              </a:rPr>
              <a:t>Solutions</a:t>
            </a:r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E56C92-3407-8274-C4E3-C4F3D5A79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8341" y="4663016"/>
            <a:ext cx="9327356" cy="1557448"/>
          </a:xfrm>
        </p:spPr>
        <p:txBody>
          <a:bodyPr/>
          <a:lstStyle/>
          <a:p>
            <a:r>
              <a:rPr lang="en-US" b="1" i="0">
                <a:solidFill>
                  <a:srgbClr val="000000"/>
                </a:solidFill>
                <a:effectLst/>
                <a:latin typeface="Graphik Meetup"/>
              </a:rPr>
              <a:t>with Bicep and Azure DevOps or GitHub Actions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30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CE276B-0B93-4C78-A08A-FC34B55FD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44BC4D-DFA6-46C1-B30A-1439A5195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855" y="1086482"/>
            <a:ext cx="10250764" cy="482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B4341-9AF0-4B70-9DE4-C2AD29461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87" b="-1"/>
          <a:stretch/>
        </p:blipFill>
        <p:spPr>
          <a:xfrm>
            <a:off x="889707" y="1086482"/>
            <a:ext cx="10657060" cy="48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227069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436475" cy="6994525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279" y="777169"/>
            <a:ext cx="10881916" cy="544640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1C491-E4F8-4809-AD53-6F60F59C209F}"/>
              </a:ext>
            </a:extLst>
          </p:cNvPr>
          <p:cNvSpPr txBox="1"/>
          <p:nvPr/>
        </p:nvSpPr>
        <p:spPr>
          <a:xfrm>
            <a:off x="1548341" y="3029351"/>
            <a:ext cx="9327356" cy="266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05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    "resources": [{</a:t>
            </a:r>
          </a:p>
          <a:p>
            <a:pPr defTabSz="914400">
              <a:lnSpc>
                <a:spcPct val="105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        "type": "</a:t>
            </a:r>
            <a:r>
              <a:rPr lang="en-US" sz="2800" dirty="0" err="1">
                <a:solidFill>
                  <a:schemeClr val="bg1"/>
                </a:solidFill>
              </a:rPr>
              <a:t>Microsoft.Network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virtualNetworks</a:t>
            </a:r>
            <a:r>
              <a:rPr lang="en-US" sz="2800" dirty="0">
                <a:solidFill>
                  <a:schemeClr val="bg1"/>
                </a:solidFill>
              </a:rPr>
              <a:t>",</a:t>
            </a:r>
          </a:p>
          <a:p>
            <a:pPr defTabSz="914400">
              <a:lnSpc>
                <a:spcPct val="105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        "</a:t>
            </a:r>
            <a:r>
              <a:rPr lang="en-US" sz="2800" dirty="0" err="1">
                <a:solidFill>
                  <a:schemeClr val="bg1"/>
                </a:solidFill>
              </a:rPr>
              <a:t>apiVersion</a:t>
            </a:r>
            <a:r>
              <a:rPr lang="en-US" sz="2800" dirty="0">
                <a:solidFill>
                  <a:schemeClr val="bg1"/>
                </a:solidFill>
              </a:rPr>
              <a:t>": "2021-02-01",</a:t>
            </a:r>
          </a:p>
          <a:p>
            <a:pPr defTabSz="914400">
              <a:lnSpc>
                <a:spcPct val="105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        "name": "[parameters('name')]",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FCA-56DE-4CEE-B7D1-4425E94225F7}"/>
              </a:ext>
            </a:extLst>
          </p:cNvPr>
          <p:cNvSpPr txBox="1"/>
          <p:nvPr/>
        </p:nvSpPr>
        <p:spPr>
          <a:xfrm>
            <a:off x="1036637" y="1449901"/>
            <a:ext cx="1088191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C586C0"/>
                </a:solidFill>
                <a:latin typeface="Consolas" panose="020B0609020204030204" pitchFamily="49" charset="0"/>
              </a:rPr>
              <a:t>resource</a:t>
            </a:r>
            <a:r>
              <a:rPr lang="en-GB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name_resource</a:t>
            </a:r>
            <a:r>
              <a:rPr lang="en-GB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2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Microsoft.Network</a:t>
            </a:r>
            <a:r>
              <a:rPr lang="en-GB" sz="2000" dirty="0">
                <a:solidFill>
                  <a:srgbClr val="CE9178"/>
                </a:solidFill>
                <a:latin typeface="Consolas" panose="020B0609020204030204" pitchFamily="49" charset="0"/>
              </a:rPr>
              <a:t>/virtualNetworks@2021-02-01'</a:t>
            </a:r>
            <a:r>
              <a:rPr lang="en-GB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sz="2000" dirty="0">
                <a:solidFill>
                  <a:srgbClr val="DCDCAA"/>
                </a:solidFill>
                <a:latin typeface="Consolas" panose="020B0609020204030204" pitchFamily="49" charset="0"/>
              </a:rPr>
              <a:t>name</a:t>
            </a:r>
            <a:r>
              <a:rPr lang="en-GB" sz="2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20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endParaRPr lang="en-GB" sz="2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9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227069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436475" cy="6994525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279" y="777169"/>
            <a:ext cx="10881916" cy="544640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F0DD-EE3F-44A6-AC14-0D67FC8C52F5}"/>
              </a:ext>
            </a:extLst>
          </p:cNvPr>
          <p:cNvSpPr txBox="1"/>
          <p:nvPr/>
        </p:nvSpPr>
        <p:spPr>
          <a:xfrm>
            <a:off x="1539336" y="1579253"/>
            <a:ext cx="9936701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"properties": {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"copy": [{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    "name": "subnets",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    "count": "[length(parameters('subnets'))]",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    "input": {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        "name": "[parameters('subnets')[</a:t>
            </a:r>
            <a:r>
              <a:rPr lang="en-US" dirty="0" err="1">
                <a:solidFill>
                  <a:schemeClr val="bg1"/>
                </a:solidFill>
              </a:rPr>
              <a:t>copyIndex</a:t>
            </a:r>
            <a:r>
              <a:rPr lang="en-US" dirty="0">
                <a:solidFill>
                  <a:schemeClr val="bg1"/>
                </a:solidFill>
              </a:rPr>
              <a:t>('subnets')].</a:t>
            </a:r>
            <a:r>
              <a:rPr lang="en-US" dirty="0" err="1">
                <a:solidFill>
                  <a:schemeClr val="bg1"/>
                </a:solidFill>
              </a:rPr>
              <a:t>subnetName</a:t>
            </a:r>
            <a:r>
              <a:rPr lang="en-US" dirty="0">
                <a:solidFill>
                  <a:schemeClr val="bg1"/>
                </a:solidFill>
              </a:rPr>
              <a:t>]",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        "properties": {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            "</a:t>
            </a:r>
            <a:r>
              <a:rPr lang="en-US" dirty="0" err="1">
                <a:solidFill>
                  <a:schemeClr val="bg1"/>
                </a:solidFill>
              </a:rPr>
              <a:t>addressPrefix</a:t>
            </a:r>
            <a:r>
              <a:rPr lang="en-US" dirty="0">
                <a:solidFill>
                  <a:schemeClr val="bg1"/>
                </a:solidFill>
              </a:rPr>
              <a:t>": "[parameters('subnets')[</a:t>
            </a:r>
            <a:r>
              <a:rPr lang="en-US" dirty="0" err="1">
                <a:solidFill>
                  <a:schemeClr val="bg1"/>
                </a:solidFill>
              </a:rPr>
              <a:t>copyIndex</a:t>
            </a:r>
            <a:r>
              <a:rPr lang="en-US" dirty="0">
                <a:solidFill>
                  <a:schemeClr val="bg1"/>
                </a:solidFill>
              </a:rPr>
              <a:t>('subnets')].</a:t>
            </a:r>
            <a:r>
              <a:rPr lang="en-US" dirty="0" err="1">
                <a:solidFill>
                  <a:schemeClr val="bg1"/>
                </a:solidFill>
              </a:rPr>
              <a:t>addressPrefix</a:t>
            </a:r>
            <a:r>
              <a:rPr lang="en-US" dirty="0">
                <a:solidFill>
                  <a:schemeClr val="bg1"/>
                </a:solidFill>
              </a:rPr>
              <a:t>]",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            "</a:t>
            </a:r>
            <a:r>
              <a:rPr lang="en-US" dirty="0" err="1">
                <a:solidFill>
                  <a:schemeClr val="bg1"/>
                </a:solidFill>
              </a:rPr>
              <a:t>serviceEndpoints</a:t>
            </a:r>
            <a:r>
              <a:rPr lang="en-US" dirty="0">
                <a:solidFill>
                  <a:schemeClr val="bg1"/>
                </a:solidFill>
              </a:rPr>
              <a:t>": "[variables('</a:t>
            </a:r>
            <a:r>
              <a:rPr lang="en-US" dirty="0" err="1">
                <a:solidFill>
                  <a:schemeClr val="bg1"/>
                </a:solidFill>
              </a:rPr>
              <a:t>serviceEndpointarray</a:t>
            </a:r>
            <a:r>
              <a:rPr lang="en-US" dirty="0">
                <a:solidFill>
                  <a:schemeClr val="bg1"/>
                </a:solidFill>
              </a:rPr>
              <a:t>')]"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        }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    }</a:t>
            </a:r>
          </a:p>
          <a:p>
            <a:pPr defTabSz="914400">
              <a:lnSpc>
                <a:spcPct val="95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            }],</a:t>
            </a:r>
          </a:p>
        </p:txBody>
      </p:sp>
    </p:spTree>
    <p:extLst>
      <p:ext uri="{BB962C8B-B14F-4D97-AF65-F5344CB8AC3E}">
        <p14:creationId xmlns:p14="http://schemas.microsoft.com/office/powerpoint/2010/main" val="321890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34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726BF-0C7D-AD4E-254E-DE3963D3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DFB135-7BCD-50A3-7B2E-9758D6AE6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227069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86F969-ADE4-F5C5-1E3A-FF2D362D9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56B82-95D4-43B5-CD39-62E1764C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436475" cy="6994525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D672C1D-C838-1CAA-58C8-FB30149CD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279" y="777169"/>
            <a:ext cx="10881916" cy="544640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CAFD-D52A-0116-5856-D3DB23430B11}"/>
              </a:ext>
            </a:extLst>
          </p:cNvPr>
          <p:cNvSpPr txBox="1"/>
          <p:nvPr/>
        </p:nvSpPr>
        <p:spPr>
          <a:xfrm>
            <a:off x="1570037" y="1458240"/>
            <a:ext cx="103632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2800" dirty="0">
                <a:solidFill>
                  <a:srgbClr val="DCDCAA"/>
                </a:solidFill>
                <a:latin typeface="Consolas" panose="020B0609020204030204" pitchFamily="49" charset="0"/>
              </a:rPr>
              <a:t>properties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pPr>
              <a:spcAft>
                <a:spcPts val="600"/>
              </a:spcAft>
            </a:pP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2800" dirty="0">
                <a:solidFill>
                  <a:srgbClr val="DCDCAA"/>
                </a:solidFill>
                <a:latin typeface="Consolas" panose="020B0609020204030204" pitchFamily="49" charset="0"/>
              </a:rPr>
              <a:t>subnets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: [</a:t>
            </a:r>
            <a:r>
              <a:rPr lang="en-GB" sz="2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2800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28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2800" dirty="0">
                <a:solidFill>
                  <a:srgbClr val="9CDCFE"/>
                </a:solidFill>
                <a:latin typeface="Consolas" panose="020B0609020204030204" pitchFamily="49" charset="0"/>
              </a:rPr>
              <a:t>subnets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pPr>
              <a:spcAft>
                <a:spcPts val="600"/>
              </a:spcAft>
            </a:pP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GB" sz="2800" dirty="0">
                <a:solidFill>
                  <a:srgbClr val="DCDCAA"/>
                </a:solidFill>
                <a:latin typeface="Consolas" panose="020B0609020204030204" pitchFamily="49" charset="0"/>
              </a:rPr>
              <a:t>name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GB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subnetName</a:t>
            </a:r>
            <a:endParaRPr lang="en-GB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GB" sz="2800" dirty="0">
                <a:solidFill>
                  <a:srgbClr val="DCDCAA"/>
                </a:solidFill>
                <a:latin typeface="Consolas" panose="020B0609020204030204" pitchFamily="49" charset="0"/>
              </a:rPr>
              <a:t>properties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pPr>
              <a:spcAft>
                <a:spcPts val="600"/>
              </a:spcAft>
            </a:pP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addressPrefix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GB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addressPrefix</a:t>
            </a:r>
            <a:endParaRPr lang="en-GB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serviceEndpoints</a:t>
            </a: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serviceEndpointarray</a:t>
            </a:r>
            <a:endParaRPr lang="en-GB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pPr>
              <a:spcAft>
                <a:spcPts val="600"/>
              </a:spcAft>
            </a:pPr>
            <a:r>
              <a:rPr lang="en-GB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}]</a:t>
            </a:r>
          </a:p>
        </p:txBody>
      </p:sp>
    </p:spTree>
    <p:extLst>
      <p:ext uri="{BB962C8B-B14F-4D97-AF65-F5344CB8AC3E}">
        <p14:creationId xmlns:p14="http://schemas.microsoft.com/office/powerpoint/2010/main" val="92988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cep">
            <a:hlinkClick r:id="" action="ppaction://media"/>
            <a:extLst>
              <a:ext uri="{FF2B5EF4-FFF2-40B4-BE49-F238E27FC236}">
                <a16:creationId xmlns:a16="http://schemas.microsoft.com/office/drawing/2014/main" id="{103BD4DB-D393-493A-B3B3-3B4B1B40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568079" cy="646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987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973263"/>
            <a:ext cx="11277600" cy="40719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5400" dirty="0" err="1"/>
              <a:t>choco</a:t>
            </a:r>
            <a:r>
              <a:rPr lang="en-GB" sz="5400" dirty="0"/>
              <a:t> install bicep –y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https://chocolatey.org/install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Other methods available here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https://docs.microsoft.com/en-us/azure/azure-resource-manager/bicep/install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363075" cy="1135063"/>
          </a:xfrm>
        </p:spPr>
        <p:txBody>
          <a:bodyPr/>
          <a:lstStyle/>
          <a:p>
            <a:r>
              <a:rPr lang="en-GB" sz="5400" dirty="0"/>
              <a:t>Install the tooling</a:t>
            </a:r>
          </a:p>
        </p:txBody>
      </p:sp>
    </p:spTree>
    <p:extLst>
      <p:ext uri="{BB962C8B-B14F-4D97-AF65-F5344CB8AC3E}">
        <p14:creationId xmlns:p14="http://schemas.microsoft.com/office/powerpoint/2010/main" val="325090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DCBC4-77F4-87AD-FDAE-4EA70B2D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05" y="1211262"/>
            <a:ext cx="10032463" cy="48733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80366E-7C14-9A18-4F76-9CD03B2DE3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363075" cy="1135063"/>
          </a:xfrm>
        </p:spPr>
        <p:txBody>
          <a:bodyPr/>
          <a:lstStyle/>
          <a:p>
            <a:r>
              <a:rPr lang="en-GB" sz="5400" dirty="0"/>
              <a:t>Install the tooling</a:t>
            </a:r>
          </a:p>
        </p:txBody>
      </p:sp>
    </p:spTree>
    <p:extLst>
      <p:ext uri="{BB962C8B-B14F-4D97-AF65-F5344CB8AC3E}">
        <p14:creationId xmlns:p14="http://schemas.microsoft.com/office/powerpoint/2010/main" val="125867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4DAECFF-5A79-4B4F-BF81-79A3FA1FE2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0" y="9525"/>
            <a:ext cx="1514475" cy="17748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40BB-D620-47A8-BC4E-1EF12D18905A}"/>
              </a:ext>
            </a:extLst>
          </p:cNvPr>
          <p:cNvSpPr txBox="1"/>
          <p:nvPr/>
        </p:nvSpPr>
        <p:spPr>
          <a:xfrm>
            <a:off x="2222068" y="-28111"/>
            <a:ext cx="5482034" cy="95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7" dirty="0">
                <a:solidFill>
                  <a:schemeClr val="bg2"/>
                </a:solidFill>
              </a:rPr>
              <a:t>Develop Bicep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6DF0AE5-6F8D-4B4F-8A99-19C8E01AB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-14224" y="3027079"/>
            <a:ext cx="1529304" cy="1257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8C7D04-5670-470B-BE1F-BB93C952466C}"/>
              </a:ext>
            </a:extLst>
          </p:cNvPr>
          <p:cNvSpPr txBox="1"/>
          <p:nvPr/>
        </p:nvSpPr>
        <p:spPr>
          <a:xfrm>
            <a:off x="7734351" y="2009135"/>
            <a:ext cx="2889242" cy="67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36" dirty="0">
                <a:solidFill>
                  <a:schemeClr val="bg2"/>
                </a:solidFill>
              </a:rPr>
              <a:t>Compile into ARM Template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92DA4-E18A-4AA5-9650-F64A6CA01AF3}"/>
              </a:ext>
            </a:extLst>
          </p:cNvPr>
          <p:cNvSpPr txBox="1"/>
          <p:nvPr/>
        </p:nvSpPr>
        <p:spPr>
          <a:xfrm>
            <a:off x="1968501" y="3778234"/>
            <a:ext cx="548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2"/>
                </a:solidFill>
              </a:rPr>
              <a:t>Azure Resource Manager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D214DB-9301-2AED-B91B-0688609BAE7B}"/>
              </a:ext>
            </a:extLst>
          </p:cNvPr>
          <p:cNvGrpSpPr/>
          <p:nvPr/>
        </p:nvGrpSpPr>
        <p:grpSpPr>
          <a:xfrm>
            <a:off x="122237" y="4458564"/>
            <a:ext cx="9415640" cy="1719682"/>
            <a:chOff x="391060" y="4437346"/>
            <a:chExt cx="11615477" cy="2159500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2C152FDF-8EF6-4669-9CED-929AD14A0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45671" y="4491126"/>
              <a:ext cx="514033" cy="51403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1CEFC8-276A-E438-8645-6664E0F3B13D}"/>
                </a:ext>
              </a:extLst>
            </p:cNvPr>
            <p:cNvGrpSpPr/>
            <p:nvPr/>
          </p:nvGrpSpPr>
          <p:grpSpPr>
            <a:xfrm>
              <a:off x="391060" y="4437346"/>
              <a:ext cx="11615477" cy="2159500"/>
              <a:chOff x="391060" y="4437346"/>
              <a:chExt cx="11615477" cy="2159500"/>
            </a:xfrm>
          </p:grpSpPr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FE142FD7-6C83-4201-8928-0CC95DE3D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902724" y="6054830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3E54E9C5-8433-42C3-B426-9557E9967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349941" y="6044258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718846E8-8C96-4F94-A025-918EC65F5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786587" y="6004227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0843B04C-97E0-429C-8365-E8F29EA00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45441" y="5963770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E56C23F3-BB99-4DCD-AFE5-A2BDD243A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664939" y="5960657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34334719-AE78-4CC7-B38E-EF4BE03EE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139512" y="5985561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9CA4E16F-56B0-470F-9AD6-CA1F5ACF5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72539" y="6074496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451C37E0-5EF3-4270-A702-C3A205D80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111590" y="6029344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9D44CAFF-5947-4407-A8FC-71D592F09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635795" y="6068416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D7D9C370-7348-47A4-9FB6-F50D934FC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201237" y="6078112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282EAEBE-1BD9-49D3-9EAB-C9E1BF52C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620059" y="5975123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9A8BFD08-C488-4369-A283-67B43AFB0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063952" y="6011721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253E8171-CF56-4B7F-A055-9B1BAA410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6508213" y="6037550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FC8DEF4A-3323-4B4A-8FF1-9153394C4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958023" y="6036101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435E0E5C-8DEE-40EC-901A-5D33C3613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5317911" y="6053085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DA761307-32A7-402F-BA17-06FA1FED6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4769855" y="6006638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6E1E8978-5E82-48E3-8065-C3496EA68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1461076" y="6082813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60E3DC30-F555-4B26-9EC4-A9D24A9F1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2007774" y="6029344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8063A778-59C3-4BB6-8D2D-035655BC1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1501474" y="6032617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56D6442A-7B34-4602-9145-81B1F6478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965097" y="5960184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8C728760-886F-4E5A-BA87-44AC793B5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>
                <a:off x="391060" y="6013338"/>
                <a:ext cx="514033" cy="514033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0CC433-8976-445C-26A0-7C417126DD91}"/>
                  </a:ext>
                </a:extLst>
              </p:cNvPr>
              <p:cNvGrpSpPr/>
              <p:nvPr/>
            </p:nvGrpSpPr>
            <p:grpSpPr>
              <a:xfrm>
                <a:off x="419653" y="4437346"/>
                <a:ext cx="11586884" cy="1639216"/>
                <a:chOff x="419653" y="4437346"/>
                <a:chExt cx="11586884" cy="1639216"/>
              </a:xfrm>
            </p:grpSpPr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0C8174A9-A4DB-4161-9C20-90F53C57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653" y="457150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F52A6241-FEB2-4133-A14E-E28FC3DCB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910" y="454302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22" name="Graphic 21">
                  <a:extLst>
                    <a:ext uri="{FF2B5EF4-FFF2-40B4-BE49-F238E27FC236}">
                      <a16:creationId xmlns:a16="http://schemas.microsoft.com/office/drawing/2014/main" id="{B64CC436-6BB7-4E13-9B14-394E25BEF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426" y="452265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6F47C655-2AFF-4BB1-B199-18FE125B9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925" y="5078682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1C561CD5-63AB-49DA-B836-5F9769A404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2504" y="550978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B8D94A9E-6F70-457E-8AFD-F4F7D3C25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52993" y="503281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6" name="Graphic 85">
                  <a:extLst>
                    <a:ext uri="{FF2B5EF4-FFF2-40B4-BE49-F238E27FC236}">
                      <a16:creationId xmlns:a16="http://schemas.microsoft.com/office/drawing/2014/main" id="{8D9BB229-CBAC-45F2-BB1F-649BAD4C5A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52097" y="451148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8" name="Graphic 87">
                  <a:extLst>
                    <a:ext uri="{FF2B5EF4-FFF2-40B4-BE49-F238E27FC236}">
                      <a16:creationId xmlns:a16="http://schemas.microsoft.com/office/drawing/2014/main" id="{3382F7B1-79BF-4499-BC43-A9A2D8E57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38847" y="553475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0F8F17CF-94F8-4C3F-835C-1A85835BF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50803" y="504325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4" name="Graphic 93">
                  <a:extLst>
                    <a:ext uri="{FF2B5EF4-FFF2-40B4-BE49-F238E27FC236}">
                      <a16:creationId xmlns:a16="http://schemas.microsoft.com/office/drawing/2014/main" id="{E7AAA3C6-EE2F-4EC5-9441-2E5830AAF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6770" y="553475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3E5746D9-6D7B-4F29-99DB-4556E07F3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56913" y="502551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8" name="Graphic 97">
                  <a:extLst>
                    <a:ext uri="{FF2B5EF4-FFF2-40B4-BE49-F238E27FC236}">
                      <a16:creationId xmlns:a16="http://schemas.microsoft.com/office/drawing/2014/main" id="{6EBCBC47-1959-4FD6-A575-206A2BFF3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57143" y="451627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0" name="Graphic 99">
                  <a:extLst>
                    <a:ext uri="{FF2B5EF4-FFF2-40B4-BE49-F238E27FC236}">
                      <a16:creationId xmlns:a16="http://schemas.microsoft.com/office/drawing/2014/main" id="{2A1E049B-3D0B-43D3-9E88-D77B7C7DC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22966" y="54869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2" name="Graphic 101">
                  <a:extLst>
                    <a:ext uri="{FF2B5EF4-FFF2-40B4-BE49-F238E27FC236}">
                      <a16:creationId xmlns:a16="http://schemas.microsoft.com/office/drawing/2014/main" id="{E148A4EE-A195-42A6-B8A4-CB3DCF3F8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3038" y="499179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4" name="Graphic 103">
                  <a:extLst>
                    <a:ext uri="{FF2B5EF4-FFF2-40B4-BE49-F238E27FC236}">
                      <a16:creationId xmlns:a16="http://schemas.microsoft.com/office/drawing/2014/main" id="{DB7385A0-0557-4592-B5BE-5BBF7A5E2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3888" y="44591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6" name="Graphic 105">
                  <a:extLst>
                    <a:ext uri="{FF2B5EF4-FFF2-40B4-BE49-F238E27FC236}">
                      <a16:creationId xmlns:a16="http://schemas.microsoft.com/office/drawing/2014/main" id="{A8A60B01-4174-44E3-94CF-0707D6C33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6523" y="443734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8" name="Graphic 107">
                  <a:extLst>
                    <a:ext uri="{FF2B5EF4-FFF2-40B4-BE49-F238E27FC236}">
                      <a16:creationId xmlns:a16="http://schemas.microsoft.com/office/drawing/2014/main" id="{EBD52AC5-607B-4EC3-90E5-31527EFD4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189" y="550079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0" name="Graphic 109">
                  <a:extLst>
                    <a:ext uri="{FF2B5EF4-FFF2-40B4-BE49-F238E27FC236}">
                      <a16:creationId xmlns:a16="http://schemas.microsoft.com/office/drawing/2014/main" id="{BFAD4CA8-FBA0-4401-A306-E0135E14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189" y="4951379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2" name="Graphic 111">
                  <a:extLst>
                    <a:ext uri="{FF2B5EF4-FFF2-40B4-BE49-F238E27FC236}">
                      <a16:creationId xmlns:a16="http://schemas.microsoft.com/office/drawing/2014/main" id="{E2FC1B18-C5B1-4955-AB4C-880BE9DEB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1174" y="451848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4" name="Graphic 113">
                  <a:extLst>
                    <a:ext uri="{FF2B5EF4-FFF2-40B4-BE49-F238E27FC236}">
                      <a16:creationId xmlns:a16="http://schemas.microsoft.com/office/drawing/2014/main" id="{E2B511B5-911E-4532-8D83-DFD986783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9160" y="546109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5F742416-1231-41B0-AA4D-5D6EDEC7D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937" y="547621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FF9D75E6-3FE7-4EC7-8337-96C08797C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013" y="4527025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0" name="Graphic 119">
                  <a:extLst>
                    <a:ext uri="{FF2B5EF4-FFF2-40B4-BE49-F238E27FC236}">
                      <a16:creationId xmlns:a16="http://schemas.microsoft.com/office/drawing/2014/main" id="{F88D4652-95E9-4064-8967-0073D2321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722" y="447763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2" name="Graphic 121">
                  <a:extLst>
                    <a:ext uri="{FF2B5EF4-FFF2-40B4-BE49-F238E27FC236}">
                      <a16:creationId xmlns:a16="http://schemas.microsoft.com/office/drawing/2014/main" id="{738B0E00-2EA1-4B4F-AEE0-14A5B089A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4964" y="54869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B7823C36-A5DB-4D4F-87C9-E7C8209D2D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9690" y="54869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6" name="Graphic 125">
                  <a:extLst>
                    <a:ext uri="{FF2B5EF4-FFF2-40B4-BE49-F238E27FC236}">
                      <a16:creationId xmlns:a16="http://schemas.microsoft.com/office/drawing/2014/main" id="{C9CBB5CA-7A36-44CD-8736-12D4FA2AB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2818" y="447950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15D4B6AD-720E-4E12-BC56-9858C845D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1174" y="492725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0" name="Graphic 129">
                  <a:extLst>
                    <a:ext uri="{FF2B5EF4-FFF2-40B4-BE49-F238E27FC236}">
                      <a16:creationId xmlns:a16="http://schemas.microsoft.com/office/drawing/2014/main" id="{55109DB8-009B-46B1-93E0-0EA052F7B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0536" y="450175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2" name="Graphic 131">
                  <a:extLst>
                    <a:ext uri="{FF2B5EF4-FFF2-40B4-BE49-F238E27FC236}">
                      <a16:creationId xmlns:a16="http://schemas.microsoft.com/office/drawing/2014/main" id="{BAB50198-336F-4E37-8F96-4093F341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8133" y="448010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4" name="Graphic 133">
                  <a:extLst>
                    <a:ext uri="{FF2B5EF4-FFF2-40B4-BE49-F238E27FC236}">
                      <a16:creationId xmlns:a16="http://schemas.microsoft.com/office/drawing/2014/main" id="{64E96978-1800-4D22-98C3-1883465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951" y="550701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6" name="Graphic 135">
                  <a:extLst>
                    <a:ext uri="{FF2B5EF4-FFF2-40B4-BE49-F238E27FC236}">
                      <a16:creationId xmlns:a16="http://schemas.microsoft.com/office/drawing/2014/main" id="{BBD2CF1A-3671-47D4-B225-4A2843316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5080" y="550978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9FFFE860-C842-4D21-A3BF-3CB8BF7E3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884" y="496300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0" name="Graphic 139">
                  <a:extLst>
                    <a:ext uri="{FF2B5EF4-FFF2-40B4-BE49-F238E27FC236}">
                      <a16:creationId xmlns:a16="http://schemas.microsoft.com/office/drawing/2014/main" id="{AAAF14AF-1373-4FFE-8D2C-E0BC2B029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6851" y="496114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2" name="Graphic 141">
                  <a:extLst>
                    <a:ext uri="{FF2B5EF4-FFF2-40B4-BE49-F238E27FC236}">
                      <a16:creationId xmlns:a16="http://schemas.microsoft.com/office/drawing/2014/main" id="{BFEE2173-9FC0-4C56-8DC4-2290AF8D1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2818" y="500516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4" name="Graphic 143">
                  <a:extLst>
                    <a:ext uri="{FF2B5EF4-FFF2-40B4-BE49-F238E27FC236}">
                      <a16:creationId xmlns:a16="http://schemas.microsoft.com/office/drawing/2014/main" id="{71B832D3-B99C-4DA0-880F-ABDDFB8B6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6431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6" name="Graphic 145">
                  <a:extLst>
                    <a:ext uri="{FF2B5EF4-FFF2-40B4-BE49-F238E27FC236}">
                      <a16:creationId xmlns:a16="http://schemas.microsoft.com/office/drawing/2014/main" id="{8F88D31D-659F-4CDF-8CF3-84C2774EF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222" y="499179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8" name="Graphic 147">
                  <a:extLst>
                    <a:ext uri="{FF2B5EF4-FFF2-40B4-BE49-F238E27FC236}">
                      <a16:creationId xmlns:a16="http://schemas.microsoft.com/office/drawing/2014/main" id="{58AF13F8-25DC-4B2F-867F-E307519CA3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6012" y="551919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0" name="Graphic 149">
                  <a:extLst>
                    <a:ext uri="{FF2B5EF4-FFF2-40B4-BE49-F238E27FC236}">
                      <a16:creationId xmlns:a16="http://schemas.microsoft.com/office/drawing/2014/main" id="{46C799CE-2BB3-4B87-ACC8-88E8CD0782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6012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2" name="Graphic 151">
                  <a:extLst>
                    <a:ext uri="{FF2B5EF4-FFF2-40B4-BE49-F238E27FC236}">
                      <a16:creationId xmlns:a16="http://schemas.microsoft.com/office/drawing/2014/main" id="{EE2A59A4-A57E-4F99-A5E3-31F54FD801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6012" y="458971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4" name="Graphic 153">
                  <a:extLst>
                    <a:ext uri="{FF2B5EF4-FFF2-40B4-BE49-F238E27FC236}">
                      <a16:creationId xmlns:a16="http://schemas.microsoft.com/office/drawing/2014/main" id="{6A821847-F9D6-47FC-82CD-7D34606A8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1978" y="552797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6" name="Graphic 155">
                  <a:extLst>
                    <a:ext uri="{FF2B5EF4-FFF2-40B4-BE49-F238E27FC236}">
                      <a16:creationId xmlns:a16="http://schemas.microsoft.com/office/drawing/2014/main" id="{668F2F86-9359-4E00-8A9A-DE5902EE2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5802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8" name="Graphic 157">
                  <a:extLst>
                    <a:ext uri="{FF2B5EF4-FFF2-40B4-BE49-F238E27FC236}">
                      <a16:creationId xmlns:a16="http://schemas.microsoft.com/office/drawing/2014/main" id="{56DF6DD8-8F14-4A0B-879B-3A90CFA7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6500" y="457808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0" name="Graphic 159">
                  <a:extLst>
                    <a:ext uri="{FF2B5EF4-FFF2-40B4-BE49-F238E27FC236}">
                      <a16:creationId xmlns:a16="http://schemas.microsoft.com/office/drawing/2014/main" id="{CA225F37-C0AE-4569-9B54-625CAD7BF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3304" y="5533885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2" name="Graphic 161">
                  <a:extLst>
                    <a:ext uri="{FF2B5EF4-FFF2-40B4-BE49-F238E27FC236}">
                      <a16:creationId xmlns:a16="http://schemas.microsoft.com/office/drawing/2014/main" id="{3ED782AB-493E-42E5-A66C-1D1C68D67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1070" y="5038669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4" name="Graphic 163">
                  <a:extLst>
                    <a:ext uri="{FF2B5EF4-FFF2-40B4-BE49-F238E27FC236}">
                      <a16:creationId xmlns:a16="http://schemas.microsoft.com/office/drawing/2014/main" id="{048E5BC3-4570-4651-A5AD-DF7B65675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9867" y="456958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0418103F-7807-4705-BD3A-89ED27C96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2396" y="553955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ED0CC9FB-ABD7-4649-A03D-C5CA77753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4630" y="503281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F97C9563-905B-4C8F-AA40-A55DDDD91E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2396" y="456212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2" name="Graphic 171">
                  <a:extLst>
                    <a:ext uri="{FF2B5EF4-FFF2-40B4-BE49-F238E27FC236}">
                      <a16:creationId xmlns:a16="http://schemas.microsoft.com/office/drawing/2014/main" id="{A3443DC6-DD6C-485B-A5BE-0674150DD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9492" y="556236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4" name="Graphic 173">
                  <a:extLst>
                    <a:ext uri="{FF2B5EF4-FFF2-40B4-BE49-F238E27FC236}">
                      <a16:creationId xmlns:a16="http://schemas.microsoft.com/office/drawing/2014/main" id="{5B44EB69-51C4-4D6A-8A65-330EBE5C11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7120" y="5562529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6" name="Graphic 175">
                  <a:extLst>
                    <a:ext uri="{FF2B5EF4-FFF2-40B4-BE49-F238E27FC236}">
                      <a16:creationId xmlns:a16="http://schemas.microsoft.com/office/drawing/2014/main" id="{B8DD3129-A03C-40D1-80C5-BAEFC2508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925" y="453791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8" name="Graphic 177">
                  <a:extLst>
                    <a:ext uri="{FF2B5EF4-FFF2-40B4-BE49-F238E27FC236}">
                      <a16:creationId xmlns:a16="http://schemas.microsoft.com/office/drawing/2014/main" id="{981DA347-9FAD-4456-9B13-9EFD7E309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4546" y="555419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0" name="Graphic 179">
                  <a:extLst>
                    <a:ext uri="{FF2B5EF4-FFF2-40B4-BE49-F238E27FC236}">
                      <a16:creationId xmlns:a16="http://schemas.microsoft.com/office/drawing/2014/main" id="{AF1784E9-A3DA-4397-9681-CC579E764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5052" y="500516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E70CA5AD-76AC-42C1-9C55-C8906725D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9840" y="551919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ABB0138A-E164-4E0A-963A-D871B10F10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212" y="499179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6" name="Graphic 185">
                  <a:extLst>
                    <a:ext uri="{FF2B5EF4-FFF2-40B4-BE49-F238E27FC236}">
                      <a16:creationId xmlns:a16="http://schemas.microsoft.com/office/drawing/2014/main" id="{12AF80A5-3B93-44DB-B032-D5234EA61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9631" y="550347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8" name="Graphic 187">
                  <a:extLst>
                    <a:ext uri="{FF2B5EF4-FFF2-40B4-BE49-F238E27FC236}">
                      <a16:creationId xmlns:a16="http://schemas.microsoft.com/office/drawing/2014/main" id="{4774CB38-F8ED-4140-9C88-32C5FB4DE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2523" y="505683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0" name="Graphic 189">
                  <a:extLst>
                    <a:ext uri="{FF2B5EF4-FFF2-40B4-BE49-F238E27FC236}">
                      <a16:creationId xmlns:a16="http://schemas.microsoft.com/office/drawing/2014/main" id="{C4F8B15B-28CE-4386-A4D4-58465080B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276" y="498783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2" name="Graphic 191">
                  <a:extLst>
                    <a:ext uri="{FF2B5EF4-FFF2-40B4-BE49-F238E27FC236}">
                      <a16:creationId xmlns:a16="http://schemas.microsoft.com/office/drawing/2014/main" id="{13B18798-49F3-4557-BEB1-A00E3FDD8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026" y="552797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4" name="Graphic 193">
                  <a:extLst>
                    <a:ext uri="{FF2B5EF4-FFF2-40B4-BE49-F238E27FC236}">
                      <a16:creationId xmlns:a16="http://schemas.microsoft.com/office/drawing/2014/main" id="{57B1A41E-6511-4E94-9B17-6C38E0987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39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6" name="Graphic 195">
                  <a:extLst>
                    <a:ext uri="{FF2B5EF4-FFF2-40B4-BE49-F238E27FC236}">
                      <a16:creationId xmlns:a16="http://schemas.microsoft.com/office/drawing/2014/main" id="{F0352C41-D11C-4421-9B36-3A53D4F0AC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2523" y="45292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8" name="Graphic 197">
                  <a:extLst>
                    <a:ext uri="{FF2B5EF4-FFF2-40B4-BE49-F238E27FC236}">
                      <a16:creationId xmlns:a16="http://schemas.microsoft.com/office/drawing/2014/main" id="{1618627F-FAEC-4F9C-A0A7-EA316CD2DA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0192" y="4538151"/>
                  <a:ext cx="514033" cy="51403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0" name="Arrow: Left 199">
            <a:extLst>
              <a:ext uri="{FF2B5EF4-FFF2-40B4-BE49-F238E27FC236}">
                <a16:creationId xmlns:a16="http://schemas.microsoft.com/office/drawing/2014/main" id="{FFF62A79-D3B6-4098-A064-B2D6C490A6B8}"/>
              </a:ext>
            </a:extLst>
          </p:cNvPr>
          <p:cNvSpPr/>
          <p:nvPr/>
        </p:nvSpPr>
        <p:spPr>
          <a:xfrm rot="16200000">
            <a:off x="1503231" y="1514037"/>
            <a:ext cx="2847826" cy="17083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201" name="Arrow: Left 200">
            <a:extLst>
              <a:ext uri="{FF2B5EF4-FFF2-40B4-BE49-F238E27FC236}">
                <a16:creationId xmlns:a16="http://schemas.microsoft.com/office/drawing/2014/main" id="{6FFCEB84-B59F-4D05-9952-5BF765EE1175}"/>
              </a:ext>
            </a:extLst>
          </p:cNvPr>
          <p:cNvSpPr/>
          <p:nvPr/>
        </p:nvSpPr>
        <p:spPr>
          <a:xfrm rot="12888966">
            <a:off x="5980300" y="980336"/>
            <a:ext cx="1800659" cy="13041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pic>
        <p:nvPicPr>
          <p:cNvPr id="101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7F94EB8E-6178-3EAF-6980-7265469F0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8098997" y="17347"/>
            <a:ext cx="1515080" cy="1775170"/>
          </a:xfrm>
          <a:prstGeom prst="rect">
            <a:avLst/>
          </a:prstGeom>
        </p:spPr>
      </p:pic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CC955BE0-C730-BBA6-21C3-6365E3626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8110020" y="2978413"/>
            <a:ext cx="1529304" cy="1257427"/>
          </a:xfrm>
          <a:prstGeom prst="rect">
            <a:avLst/>
          </a:prstGeom>
        </p:spPr>
      </p:pic>
      <p:sp>
        <p:nvSpPr>
          <p:cNvPr id="107" name="Arrow: Left 106">
            <a:extLst>
              <a:ext uri="{FF2B5EF4-FFF2-40B4-BE49-F238E27FC236}">
                <a16:creationId xmlns:a16="http://schemas.microsoft.com/office/drawing/2014/main" id="{6F79436D-5F44-9305-191E-19752F536C03}"/>
              </a:ext>
            </a:extLst>
          </p:cNvPr>
          <p:cNvSpPr/>
          <p:nvPr/>
        </p:nvSpPr>
        <p:spPr>
          <a:xfrm rot="19205644">
            <a:off x="5867181" y="2529649"/>
            <a:ext cx="1800659" cy="13041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pic>
        <p:nvPicPr>
          <p:cNvPr id="19" name="Picture 1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C2BB8F-E755-E2EF-2F57-320EE21DDFF7}"/>
              </a:ext>
            </a:extLst>
          </p:cNvPr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9720990" y="1602730"/>
            <a:ext cx="1483253" cy="14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200" grpId="0" animBg="1"/>
      <p:bldP spid="201" grpId="0" animBg="1"/>
      <p:bldP spid="10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363075" cy="1839913"/>
          </a:xfrm>
        </p:spPr>
        <p:txBody>
          <a:bodyPr/>
          <a:lstStyle/>
          <a:p>
            <a:r>
              <a:rPr lang="en-GB" dirty="0"/>
              <a:t>Deployment – </a:t>
            </a:r>
            <a:r>
              <a:rPr lang="en-GB" dirty="0" err="1"/>
              <a:t>az</a:t>
            </a:r>
            <a:r>
              <a:rPr lang="en-GB" dirty="0"/>
              <a:t> CLI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160337" y="2887662"/>
            <a:ext cx="12115799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Create a Resource Group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group create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 beards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location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uksouth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Deploy the Bicep file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deployment group create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resource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group beards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file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MyBeard.bicep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6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227069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279" y="777169"/>
            <a:ext cx="10881916" cy="544018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7CDF7-7460-0388-CE74-616EC039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775" y="1548121"/>
            <a:ext cx="5477922" cy="28526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6000" spc="-50" dirty="0"/>
              <a:t>Who am I 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D1B3F-9AE1-FB45-493D-BAC64ABD6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7" r="38178" b="2"/>
          <a:stretch/>
        </p:blipFill>
        <p:spPr bwMode="auto">
          <a:xfrm>
            <a:off x="777279" y="777169"/>
            <a:ext cx="3968944" cy="54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963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61118" y="2681654"/>
            <a:ext cx="12314237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Create a Resource Group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AzResourceGroup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 Beard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Location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uksouth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Deploy the Bicep file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AzResourceGroupDeployment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ResourceGroupName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Beard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TemplateFile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myBeard.bicep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79710C-FBC2-9853-EED4-ACA911E84F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314237" cy="1840230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GB" sz="6600" dirty="0"/>
              <a:t>Deployment – Azure PowerShell</a:t>
            </a:r>
          </a:p>
        </p:txBody>
      </p:sp>
    </p:spTree>
    <p:extLst>
      <p:ext uri="{BB962C8B-B14F-4D97-AF65-F5344CB8AC3E}">
        <p14:creationId xmlns:p14="http://schemas.microsoft.com/office/powerpoint/2010/main" val="294756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1DCE31-8439-5AB3-D983-3F5C6E5AD688}"/>
              </a:ext>
            </a:extLst>
          </p:cNvPr>
          <p:cNvSpPr/>
          <p:nvPr/>
        </p:nvSpPr>
        <p:spPr>
          <a:xfrm>
            <a:off x="11663135" y="6151413"/>
            <a:ext cx="772458" cy="843112"/>
          </a:xfrm>
          <a:prstGeom prst="rect">
            <a:avLst/>
          </a:prstGeom>
          <a:solidFill>
            <a:srgbClr val="3DC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43203-FFA3-4533-7D8F-14F93372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2" y="787217"/>
            <a:ext cx="11039067" cy="62073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CA8DBC-2912-6763-5BBE-ABC88BA91B74}"/>
              </a:ext>
            </a:extLst>
          </p:cNvPr>
          <p:cNvSpPr/>
          <p:nvPr/>
        </p:nvSpPr>
        <p:spPr>
          <a:xfrm>
            <a:off x="882" y="6151413"/>
            <a:ext cx="772458" cy="843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11934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A06FB-DB55-5F12-5613-9ACABA61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637043-622C-62DD-E2EC-8DEA69177E48}"/>
              </a:ext>
            </a:extLst>
          </p:cNvPr>
          <p:cNvSpPr/>
          <p:nvPr/>
        </p:nvSpPr>
        <p:spPr>
          <a:xfrm>
            <a:off x="11663135" y="6151413"/>
            <a:ext cx="772458" cy="843112"/>
          </a:xfrm>
          <a:prstGeom prst="rect">
            <a:avLst/>
          </a:prstGeom>
          <a:solidFill>
            <a:srgbClr val="3DC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07FB3-FCB0-D2F8-988B-D19BCF7857C6}"/>
              </a:ext>
            </a:extLst>
          </p:cNvPr>
          <p:cNvSpPr/>
          <p:nvPr/>
        </p:nvSpPr>
        <p:spPr>
          <a:xfrm>
            <a:off x="882" y="6151413"/>
            <a:ext cx="772458" cy="843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64A58-120E-91D4-7F8B-F3F40F640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1" y="787218"/>
            <a:ext cx="10982904" cy="62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9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559D2-7067-C7F6-F91A-07A1745D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ACA80E-4BE3-906A-6AFC-F15F7DF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227069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6EC7F7-40F6-0675-52F8-D8B433EA0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F72DD9-C030-755C-62EA-A3931CB3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700423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ABC0A6-F8E3-A7E7-2259-DB4C2B922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700" y="1085546"/>
            <a:ext cx="10246341" cy="4823432"/>
          </a:xfrm>
          <a:prstGeom prst="rect">
            <a:avLst/>
          </a:prstGeom>
          <a:solidFill>
            <a:schemeClr val="bg1"/>
          </a:solidFill>
        </p:spPr>
        <p:txBody>
          <a:bodyPr wrap="square" lIns="758952" tIns="0" rIns="0" bIns="0" rtlCol="0" anchor="ctr" anchorCtr="0"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2" name="Content Placeholder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1BD3A4F5-B63F-2966-6202-FDD870D9D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391"/>
          <a:stretch/>
        </p:blipFill>
        <p:spPr>
          <a:xfrm>
            <a:off x="884237" y="449262"/>
            <a:ext cx="10834622" cy="6096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94DF68-1E10-F41C-82C7-D4221701AE86}"/>
              </a:ext>
            </a:extLst>
          </p:cNvPr>
          <p:cNvSpPr txBox="1">
            <a:spLocks/>
          </p:cNvSpPr>
          <p:nvPr/>
        </p:nvSpPr>
        <p:spPr>
          <a:xfrm>
            <a:off x="-563563" y="5750406"/>
            <a:ext cx="9450228" cy="635235"/>
          </a:xfrm>
          <a:prstGeom prst="rect">
            <a:avLst/>
          </a:prstGeom>
        </p:spPr>
        <p:txBody>
          <a:bodyPr vert="horz" wrap="square" lIns="93260" tIns="46630" rIns="93260" bIns="46630" rtlCol="0" anchor="ctr">
            <a:normAutofit/>
          </a:bodyPr>
          <a:lstStyle>
            <a:lvl1pPr algn="ctr" defTabSz="932597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119" kern="1200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72" dirty="0">
                <a:solidFill>
                  <a:schemeClr val="bg1"/>
                </a:solidFill>
              </a:rPr>
              <a:t>Why Infrastructure as Code?</a:t>
            </a:r>
            <a:endParaRPr lang="en-US" sz="3672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93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11F69A7-CFA0-4B2D-B181-6801FF58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AF5A1-4884-4FBA-B1BB-80A2939E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713"/>
            <a:ext cx="12436474" cy="700423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A8C16DA-E452-4500-B803-5D451BB09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278" y="772312"/>
            <a:ext cx="10881916" cy="544018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16921AFC-16C3-780B-FF11-270E49AD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1" y="397654"/>
            <a:ext cx="11003559" cy="61895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6531-9DDB-49A1-B606-08C2E2A9936A}"/>
              </a:ext>
            </a:extLst>
          </p:cNvPr>
          <p:cNvSpPr>
            <a:spLocks/>
          </p:cNvSpPr>
          <p:nvPr/>
        </p:nvSpPr>
        <p:spPr>
          <a:xfrm>
            <a:off x="6345268" y="2170022"/>
            <a:ext cx="5054569" cy="2927440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>
            <a:noAutofit/>
          </a:bodyPr>
          <a:lstStyle/>
          <a:p>
            <a:pPr defTabSz="503681">
              <a:lnSpc>
                <a:spcPct val="90000"/>
              </a:lnSpc>
              <a:spcAft>
                <a:spcPts val="600"/>
              </a:spcAft>
            </a:pPr>
            <a:r>
              <a:rPr lang="en-GB" sz="60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Unfortunately, we are fallible</a:t>
            </a:r>
            <a:endParaRPr lang="en-GB" sz="60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9AE0A-00E6-4E32-90B1-4BF5F6ABC83C}"/>
              </a:ext>
            </a:extLst>
          </p:cNvPr>
          <p:cNvSpPr txBox="1"/>
          <p:nvPr/>
        </p:nvSpPr>
        <p:spPr>
          <a:xfrm>
            <a:off x="835507" y="5991062"/>
            <a:ext cx="17508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03681">
              <a:spcAft>
                <a:spcPts val="600"/>
              </a:spcAft>
            </a:pPr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Photo by </a:t>
            </a:r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49A610-61F5-4F94-B0C8-A9D1D7828B6F}"/>
              </a:ext>
            </a:extLst>
          </p:cNvPr>
          <p:cNvSpPr txBox="1">
            <a:spLocks/>
          </p:cNvSpPr>
          <p:nvPr/>
        </p:nvSpPr>
        <p:spPr>
          <a:xfrm rot="20035536">
            <a:off x="1231364" y="1341649"/>
            <a:ext cx="4149363" cy="2615797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93776">
              <a:spcBef>
                <a:spcPts val="540"/>
              </a:spcBef>
              <a:buNone/>
            </a:pPr>
            <a:r>
              <a:rPr lang="en-GB" sz="66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We make mistakes</a:t>
            </a:r>
            <a:endParaRPr lang="en-GB" sz="6600" dirty="0">
              <a:solidFill>
                <a:schemeClr val="accent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90F8C4-D236-48BD-83D3-26E1D949CD42}"/>
              </a:ext>
            </a:extLst>
          </p:cNvPr>
          <p:cNvSpPr txBox="1">
            <a:spLocks/>
          </p:cNvSpPr>
          <p:nvPr/>
        </p:nvSpPr>
        <p:spPr>
          <a:xfrm>
            <a:off x="1036637" y="5255736"/>
            <a:ext cx="9296400" cy="1292447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93776">
              <a:spcBef>
                <a:spcPts val="540"/>
              </a:spcBef>
              <a:buNone/>
            </a:pPr>
            <a:r>
              <a:rPr lang="en-GB" sz="32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We can’t do the same thing </a:t>
            </a:r>
            <a:br>
              <a:rPr lang="en-GB" sz="32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</a:br>
            <a:r>
              <a:rPr lang="en-GB" sz="32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100 times reliably</a:t>
            </a:r>
            <a:endParaRPr lang="en-GB" sz="3200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72233-912A-417D-A2FB-E4599878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15" y="523887"/>
            <a:ext cx="10159752" cy="32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indoor, way, sidewalk&#10;&#10;Description automatically generated">
            <a:extLst>
              <a:ext uri="{FF2B5EF4-FFF2-40B4-BE49-F238E27FC236}">
                <a16:creationId xmlns:a16="http://schemas.microsoft.com/office/drawing/2014/main" id="{37F640F3-B166-4120-9568-561402533F0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3739"/>
            <a:ext cx="13666470" cy="76882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467A6-79DF-4CC1-98D2-AE8199C9F599}"/>
              </a:ext>
            </a:extLst>
          </p:cNvPr>
          <p:cNvSpPr txBox="1"/>
          <p:nvPr/>
        </p:nvSpPr>
        <p:spPr>
          <a:xfrm>
            <a:off x="1265237" y="6300787"/>
            <a:ext cx="2571623" cy="28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24" dirty="0"/>
              <a:t>Photo by </a:t>
            </a:r>
            <a:r>
              <a:rPr lang="en-US" sz="1224" dirty="0">
                <a:hlinkClick r:id="rId3"/>
              </a:rPr>
              <a:t>Taylor Vick</a:t>
            </a:r>
            <a:r>
              <a:rPr lang="en-US" sz="1224" dirty="0"/>
              <a:t> on </a:t>
            </a:r>
            <a:r>
              <a:rPr lang="en-US" sz="1224" dirty="0" err="1">
                <a:hlinkClick r:id="rId4"/>
              </a:rPr>
              <a:t>Unsplash</a:t>
            </a:r>
            <a:r>
              <a:rPr lang="en-US" sz="1224" dirty="0"/>
              <a:t> </a:t>
            </a:r>
            <a:endParaRPr lang="en-GB" sz="1224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8CAF4E-3A98-4B18-BEA2-DD90AA12100A}"/>
              </a:ext>
            </a:extLst>
          </p:cNvPr>
          <p:cNvSpPr txBox="1">
            <a:spLocks/>
          </p:cNvSpPr>
          <p:nvPr/>
        </p:nvSpPr>
        <p:spPr>
          <a:xfrm>
            <a:off x="99218" y="4564062"/>
            <a:ext cx="12238037" cy="2346324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000" dirty="0">
                <a:solidFill>
                  <a:schemeClr val="accent2"/>
                </a:solidFill>
              </a:rPr>
              <a:t>Computers will do the same thing </a:t>
            </a:r>
            <a:r>
              <a:rPr lang="en-GB" sz="8000" dirty="0" err="1">
                <a:solidFill>
                  <a:schemeClr val="accent2"/>
                </a:solidFill>
              </a:rPr>
              <a:t>everytime</a:t>
            </a:r>
            <a:endParaRPr lang="en-GB" sz="8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1F69A7-CFA0-4B2D-B181-6801FF58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5AF5A1-4884-4FBA-B1BB-80A2939E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713"/>
            <a:ext cx="12436474" cy="700423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A8C16DA-E452-4500-B803-5D451BB09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278" y="772312"/>
            <a:ext cx="10881916" cy="544018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576E-3DEB-4DA0-B4B0-1C5B127D86F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0437" y="956588"/>
            <a:ext cx="10287000" cy="665162"/>
          </a:xfrm>
        </p:spPr>
        <p:txBody>
          <a:bodyPr>
            <a:noAutofit/>
          </a:bodyPr>
          <a:lstStyle/>
          <a:p>
            <a:r>
              <a:rPr lang="en-GB" sz="2800" dirty="0"/>
              <a:t>Auditing</a:t>
            </a:r>
          </a:p>
          <a:p>
            <a:r>
              <a:rPr lang="en-GB" sz="2800" dirty="0"/>
              <a:t>History of changes – (Troubleshooting? What has changed?)</a:t>
            </a:r>
          </a:p>
          <a:p>
            <a:r>
              <a:rPr lang="en-GB" sz="2800" dirty="0"/>
              <a:t>Enforced property setting – No Public Endpoints on Storage, Naming conventions</a:t>
            </a:r>
          </a:p>
          <a:p>
            <a:r>
              <a:rPr lang="en-GB" sz="2800" dirty="0"/>
              <a:t>Testing</a:t>
            </a:r>
          </a:p>
          <a:p>
            <a:r>
              <a:rPr lang="en-GB" sz="2800" dirty="0"/>
              <a:t>Disaster Recovery</a:t>
            </a:r>
          </a:p>
          <a:p>
            <a:r>
              <a:rPr lang="en-GB" sz="2800" dirty="0"/>
              <a:t>Repeatability     </a:t>
            </a:r>
          </a:p>
          <a:p>
            <a:r>
              <a:rPr lang="en-GB" sz="2800" dirty="0"/>
              <a:t>Speed</a:t>
            </a:r>
          </a:p>
          <a:p>
            <a:r>
              <a:rPr lang="en-GB" sz="2800" dirty="0"/>
              <a:t>Documentation                                                                                                   </a:t>
            </a:r>
          </a:p>
          <a:p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D15A7-70CF-4ACF-A468-45B67D3017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03937" y="3293748"/>
            <a:ext cx="5334000" cy="2719693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But there is more</a:t>
            </a:r>
          </a:p>
        </p:txBody>
      </p:sp>
    </p:spTree>
    <p:extLst>
      <p:ext uri="{BB962C8B-B14F-4D97-AF65-F5344CB8AC3E}">
        <p14:creationId xmlns:p14="http://schemas.microsoft.com/office/powerpoint/2010/main" val="28622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1F69A7-CFA0-4B2D-B181-6801FF58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5AF5A1-4884-4FBA-B1BB-80A2939E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713"/>
            <a:ext cx="12436474" cy="700423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8C16DA-E452-4500-B803-5D451BB09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278" y="772312"/>
            <a:ext cx="10881916" cy="544018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22437" y="906462"/>
            <a:ext cx="9363075" cy="6651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>
                <a:latin typeface="-apple-system"/>
              </a:rPr>
              <a:t>Bicep is a </a:t>
            </a:r>
            <a:br>
              <a:rPr lang="en-US" sz="6600" dirty="0">
                <a:latin typeface="-apple-system"/>
              </a:rPr>
            </a:br>
            <a:r>
              <a:rPr lang="en-US" sz="6600" dirty="0">
                <a:latin typeface="-apple-system"/>
              </a:rPr>
              <a:t>Domain Specific Language (DSL) </a:t>
            </a:r>
            <a:br>
              <a:rPr lang="en-US" sz="6600" dirty="0">
                <a:latin typeface="-apple-system"/>
              </a:rPr>
            </a:br>
            <a:r>
              <a:rPr lang="en-US" sz="6600" dirty="0">
                <a:latin typeface="-apple-system"/>
              </a:rPr>
              <a:t>for deploying Azure resources declaratively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293406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227069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436475" cy="6994525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279" y="777169"/>
            <a:ext cx="10881916" cy="544640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9571" y="972960"/>
            <a:ext cx="10384896" cy="13709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en-US" sz="4200" kern="1200" spc="-50" baseline="0" dirty="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use Bicep and not ARM Templates ?</a:t>
            </a:r>
            <a:endParaRPr lang="en-US" sz="4200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41437" y="1987893"/>
            <a:ext cx="9327356" cy="371916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4000" dirty="0"/>
              <a:t>Easier to read</a:t>
            </a:r>
          </a:p>
          <a:p>
            <a:pPr defTabSz="914400"/>
            <a:r>
              <a:rPr lang="en-US" sz="4000" dirty="0"/>
              <a:t>Easier to Develop</a:t>
            </a:r>
          </a:p>
          <a:p>
            <a:pPr defTabSz="914400"/>
            <a:r>
              <a:rPr lang="en-US" sz="4000" dirty="0"/>
              <a:t>Fantastic VS Code Resources</a:t>
            </a:r>
          </a:p>
          <a:p>
            <a:pPr defTabSz="914400"/>
            <a:r>
              <a:rPr lang="en-US" sz="4000" dirty="0"/>
              <a:t>Modules</a:t>
            </a:r>
          </a:p>
          <a:p>
            <a:pPr defTabSz="914400"/>
            <a:r>
              <a:rPr lang="en-US" sz="4000" dirty="0"/>
              <a:t>(It’s not JSON)</a:t>
            </a:r>
          </a:p>
        </p:txBody>
      </p:sp>
    </p:spTree>
    <p:extLst>
      <p:ext uri="{BB962C8B-B14F-4D97-AF65-F5344CB8AC3E}">
        <p14:creationId xmlns:p14="http://schemas.microsoft.com/office/powerpoint/2010/main" val="32043657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Prismatic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433</Words>
  <Application>Microsoft Office PowerPoint</Application>
  <PresentationFormat>Custom</PresentationFormat>
  <Paragraphs>78</Paragraphs>
  <Slides>21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Aharoni</vt:lpstr>
      <vt:lpstr>-apple-system</vt:lpstr>
      <vt:lpstr>Aptos</vt:lpstr>
      <vt:lpstr>Arial</vt:lpstr>
      <vt:lpstr>Avenir Next LT Pro</vt:lpstr>
      <vt:lpstr>Consolas</vt:lpstr>
      <vt:lpstr>Graphik Meetup</vt:lpstr>
      <vt:lpstr>Neue Plak</vt:lpstr>
      <vt:lpstr>Segoe UI</vt:lpstr>
      <vt:lpstr>Segoe UI Light</vt:lpstr>
      <vt:lpstr>Wingdings</vt:lpstr>
      <vt:lpstr>Connect_2016_Template_Light</vt:lpstr>
      <vt:lpstr>Connect_2016_Template_Dark</vt:lpstr>
      <vt:lpstr>PrismaticVTI</vt:lpstr>
      <vt:lpstr>Deploy  Azure Data  Solutions</vt:lpstr>
      <vt:lpstr>Who am I ?</vt:lpstr>
      <vt:lpstr>PowerPoint Presentation</vt:lpstr>
      <vt:lpstr>PowerPoint Presentation</vt:lpstr>
      <vt:lpstr>PowerPoint Presentation</vt:lpstr>
      <vt:lpstr>PowerPoint Presentation</vt:lpstr>
      <vt:lpstr>But there is more</vt:lpstr>
      <vt:lpstr>PowerPoint Presentation</vt:lpstr>
      <vt:lpstr>Why use Bicep and not ARM Templates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the tooling</vt:lpstr>
      <vt:lpstr>Install the tooling</vt:lpstr>
      <vt:lpstr>PowerPoint Presentation</vt:lpstr>
      <vt:lpstr>Deployment – az CLI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2024-02-18T10:05:56Z</dcterms:modified>
  <cp:category/>
</cp:coreProperties>
</file>